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3" r:id="rId7"/>
    <p:sldId id="264" r:id="rId8"/>
    <p:sldId id="261" r:id="rId9"/>
    <p:sldId id="266" r:id="rId10"/>
    <p:sldId id="267" r:id="rId11"/>
    <p:sldId id="268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F5F16-46F6-4CFE-817C-2CC6EA85AE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AD85BE-447F-4A63-A228-77CCC483001C}">
      <dgm:prSet phldrT="[Текст]" custT="1"/>
      <dgm:spPr/>
      <dgm:t>
        <a:bodyPr/>
        <a:lstStyle/>
        <a:p>
          <a:r>
            <a: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Виды деятельности</a:t>
          </a:r>
          <a:endParaRPr lang="ru-RU" sz="32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5977C9-CAF5-4378-8BD8-D8819B8AA6CA}" type="parTrans" cxnId="{0121A79D-994A-4790-99C2-415B869E5DBC}">
      <dgm:prSet/>
      <dgm:spPr/>
      <dgm:t>
        <a:bodyPr/>
        <a:lstStyle/>
        <a:p>
          <a:endParaRPr lang="ru-RU"/>
        </a:p>
      </dgm:t>
    </dgm:pt>
    <dgm:pt modelId="{E71F251E-A043-44CC-B269-8F9900F658EB}" type="sibTrans" cxnId="{0121A79D-994A-4790-99C2-415B869E5DBC}">
      <dgm:prSet/>
      <dgm:spPr/>
      <dgm:t>
        <a:bodyPr/>
        <a:lstStyle/>
        <a:p>
          <a:endParaRPr lang="ru-RU"/>
        </a:p>
      </dgm:t>
    </dgm:pt>
    <dgm:pt modelId="{078079E1-0EBE-4236-820C-CFC47E4C4256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поиск и извлечение информации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1DD8A25-974B-4CB8-B7DA-3F7514D15C3A}" type="parTrans" cxnId="{BFB61295-729A-4EB7-A516-6B63DAF42702}">
      <dgm:prSet/>
      <dgm:spPr/>
      <dgm:t>
        <a:bodyPr/>
        <a:lstStyle/>
        <a:p>
          <a:endParaRPr lang="ru-RU"/>
        </a:p>
      </dgm:t>
    </dgm:pt>
    <dgm:pt modelId="{2A607032-4A91-455F-8A17-BF429813A9EC}" type="sibTrans" cxnId="{BFB61295-729A-4EB7-A516-6B63DAF42702}">
      <dgm:prSet/>
      <dgm:spPr/>
      <dgm:t>
        <a:bodyPr/>
        <a:lstStyle/>
        <a:p>
          <a:endParaRPr lang="ru-RU"/>
        </a:p>
      </dgm:t>
    </dgm:pt>
    <dgm:pt modelId="{31245939-0C2E-48DC-9404-3AD3ECA5EF1B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оценка формы и содержания текста 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25988FF-CF15-4687-AC78-58DBA7A3957E}" type="parTrans" cxnId="{1E3788A3-9FB7-403D-B7C6-C28B1C6EE2E4}">
      <dgm:prSet/>
      <dgm:spPr/>
      <dgm:t>
        <a:bodyPr/>
        <a:lstStyle/>
        <a:p>
          <a:endParaRPr lang="ru-RU"/>
        </a:p>
      </dgm:t>
    </dgm:pt>
    <dgm:pt modelId="{8DB646B4-D4C7-4A42-A1DF-840B5153433D}" type="sibTrans" cxnId="{1E3788A3-9FB7-403D-B7C6-C28B1C6EE2E4}">
      <dgm:prSet/>
      <dgm:spPr/>
      <dgm:t>
        <a:bodyPr/>
        <a:lstStyle/>
        <a:p>
          <a:endParaRPr lang="ru-RU"/>
        </a:p>
      </dgm:t>
    </dgm:pt>
    <dgm:pt modelId="{04E0B928-65D2-499B-917B-82F5864A3FC7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использование информации из текста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1ED33B-1DD6-472F-B1EB-0E29BEDACD0B}" type="parTrans" cxnId="{F07C68B7-547F-480F-8C07-D403DA9E235B}">
      <dgm:prSet/>
      <dgm:spPr/>
      <dgm:t>
        <a:bodyPr/>
        <a:lstStyle/>
        <a:p>
          <a:endParaRPr lang="ru-RU"/>
        </a:p>
      </dgm:t>
    </dgm:pt>
    <dgm:pt modelId="{41FE75C1-EF93-487D-9E89-E05344BE7D03}" type="sibTrans" cxnId="{F07C68B7-547F-480F-8C07-D403DA9E235B}">
      <dgm:prSet/>
      <dgm:spPr/>
      <dgm:t>
        <a:bodyPr/>
        <a:lstStyle/>
        <a:p>
          <a:endParaRPr lang="ru-RU"/>
        </a:p>
      </dgm:t>
    </dgm:pt>
    <dgm:pt modelId="{C858193D-4AC3-41D3-8D65-63373CFD2753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толкование  и связывание текста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B5D162-73B2-442E-A94D-331236C75A0C}" type="parTrans" cxnId="{28D644EB-4D45-4632-BF7A-AAD1D6F261A0}">
      <dgm:prSet/>
      <dgm:spPr/>
      <dgm:t>
        <a:bodyPr/>
        <a:lstStyle/>
        <a:p>
          <a:endParaRPr lang="ru-RU"/>
        </a:p>
      </dgm:t>
    </dgm:pt>
    <dgm:pt modelId="{444A49B1-12C7-4A9C-860F-182217991E09}" type="sibTrans" cxnId="{28D644EB-4D45-4632-BF7A-AAD1D6F261A0}">
      <dgm:prSet/>
      <dgm:spPr/>
      <dgm:t>
        <a:bodyPr/>
        <a:lstStyle/>
        <a:p>
          <a:endParaRPr lang="ru-RU"/>
        </a:p>
      </dgm:t>
    </dgm:pt>
    <dgm:pt modelId="{6C9A5B8A-EBA6-423C-8F30-3433A5D20DB1}" type="pres">
      <dgm:prSet presAssocID="{FE2F5F16-46F6-4CFE-817C-2CC6EA85AE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71B555A-4AC9-4ADB-BCE1-456A90E234A7}" type="pres">
      <dgm:prSet presAssocID="{86AD85BE-447F-4A63-A228-77CCC483001C}" presName="hierRoot1" presStyleCnt="0"/>
      <dgm:spPr/>
    </dgm:pt>
    <dgm:pt modelId="{98BD7665-764E-439C-89A4-80339232BE61}" type="pres">
      <dgm:prSet presAssocID="{86AD85BE-447F-4A63-A228-77CCC483001C}" presName="composite" presStyleCnt="0"/>
      <dgm:spPr/>
    </dgm:pt>
    <dgm:pt modelId="{B0A012A7-C72A-4C73-BA4C-E9F98F4B3317}" type="pres">
      <dgm:prSet presAssocID="{86AD85BE-447F-4A63-A228-77CCC483001C}" presName="background" presStyleLbl="node0" presStyleIdx="0" presStyleCnt="1"/>
      <dgm:spPr/>
    </dgm:pt>
    <dgm:pt modelId="{C36891AE-AEAA-4140-982A-F796EB2A6309}" type="pres">
      <dgm:prSet presAssocID="{86AD85BE-447F-4A63-A228-77CCC483001C}" presName="text" presStyleLbl="fgAcc0" presStyleIdx="0" presStyleCnt="1" custScaleX="135084" custScaleY="216625" custLinFactNeighborX="-6470" custLinFactNeighborY="-546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90803B-0DF4-4165-BE11-05D4BCC06593}" type="pres">
      <dgm:prSet presAssocID="{86AD85BE-447F-4A63-A228-77CCC483001C}" presName="hierChild2" presStyleCnt="0"/>
      <dgm:spPr/>
    </dgm:pt>
    <dgm:pt modelId="{7974A873-32F3-441F-B755-D64EDB1A2034}" type="pres">
      <dgm:prSet presAssocID="{11DD8A25-974B-4CB8-B7DA-3F7514D15C3A}" presName="Name10" presStyleLbl="parChTrans1D2" presStyleIdx="0" presStyleCnt="4"/>
      <dgm:spPr/>
      <dgm:t>
        <a:bodyPr/>
        <a:lstStyle/>
        <a:p>
          <a:endParaRPr lang="ru-RU"/>
        </a:p>
      </dgm:t>
    </dgm:pt>
    <dgm:pt modelId="{77D9B966-983E-4D88-809E-391485626BED}" type="pres">
      <dgm:prSet presAssocID="{078079E1-0EBE-4236-820C-CFC47E4C4256}" presName="hierRoot2" presStyleCnt="0"/>
      <dgm:spPr/>
    </dgm:pt>
    <dgm:pt modelId="{B2C3D853-E799-4006-8C27-D2260C7B5341}" type="pres">
      <dgm:prSet presAssocID="{078079E1-0EBE-4236-820C-CFC47E4C4256}" presName="composite2" presStyleCnt="0"/>
      <dgm:spPr/>
    </dgm:pt>
    <dgm:pt modelId="{EAD63BFC-5172-4B06-90C1-81C0E4AC5750}" type="pres">
      <dgm:prSet presAssocID="{078079E1-0EBE-4236-820C-CFC47E4C4256}" presName="background2" presStyleLbl="node2" presStyleIdx="0" presStyleCnt="4"/>
      <dgm:spPr/>
    </dgm:pt>
    <dgm:pt modelId="{6C15F6CC-DCB6-43D4-9D32-75DEC0ACA678}" type="pres">
      <dgm:prSet presAssocID="{078079E1-0EBE-4236-820C-CFC47E4C4256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AFC857-1113-4F96-B30D-D5592EE83503}" type="pres">
      <dgm:prSet presAssocID="{078079E1-0EBE-4236-820C-CFC47E4C4256}" presName="hierChild3" presStyleCnt="0"/>
      <dgm:spPr/>
    </dgm:pt>
    <dgm:pt modelId="{7A658356-DEAB-4043-8E7F-F22CEB67D6B3}" type="pres">
      <dgm:prSet presAssocID="{625988FF-CF15-4687-AC78-58DBA7A3957E}" presName="Name10" presStyleLbl="parChTrans1D2" presStyleIdx="1" presStyleCnt="4"/>
      <dgm:spPr/>
      <dgm:t>
        <a:bodyPr/>
        <a:lstStyle/>
        <a:p>
          <a:endParaRPr lang="ru-RU"/>
        </a:p>
      </dgm:t>
    </dgm:pt>
    <dgm:pt modelId="{97634FF2-0000-40CA-8C6A-30B477A1090F}" type="pres">
      <dgm:prSet presAssocID="{31245939-0C2E-48DC-9404-3AD3ECA5EF1B}" presName="hierRoot2" presStyleCnt="0"/>
      <dgm:spPr/>
    </dgm:pt>
    <dgm:pt modelId="{196037AB-4726-4B79-BE2A-BCB5BF5B3691}" type="pres">
      <dgm:prSet presAssocID="{31245939-0C2E-48DC-9404-3AD3ECA5EF1B}" presName="composite2" presStyleCnt="0"/>
      <dgm:spPr/>
    </dgm:pt>
    <dgm:pt modelId="{8AB589DB-90FD-4C35-B63A-139E56FAFD85}" type="pres">
      <dgm:prSet presAssocID="{31245939-0C2E-48DC-9404-3AD3ECA5EF1B}" presName="background2" presStyleLbl="node2" presStyleIdx="1" presStyleCnt="4"/>
      <dgm:spPr/>
    </dgm:pt>
    <dgm:pt modelId="{D33CBDE4-5014-49B8-AFF1-6E87FBDBEB3A}" type="pres">
      <dgm:prSet presAssocID="{31245939-0C2E-48DC-9404-3AD3ECA5EF1B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1F5285-2002-4896-B4FC-FE7EAA0701E3}" type="pres">
      <dgm:prSet presAssocID="{31245939-0C2E-48DC-9404-3AD3ECA5EF1B}" presName="hierChild3" presStyleCnt="0"/>
      <dgm:spPr/>
    </dgm:pt>
    <dgm:pt modelId="{1A296096-6B86-4D2D-A3CA-71DC632C5477}" type="pres">
      <dgm:prSet presAssocID="{33B5D162-73B2-442E-A94D-331236C75A0C}" presName="Name10" presStyleLbl="parChTrans1D2" presStyleIdx="2" presStyleCnt="4"/>
      <dgm:spPr/>
      <dgm:t>
        <a:bodyPr/>
        <a:lstStyle/>
        <a:p>
          <a:endParaRPr lang="ru-RU"/>
        </a:p>
      </dgm:t>
    </dgm:pt>
    <dgm:pt modelId="{AC6BE5CC-5644-41B2-A8BE-5BEBF1603EE9}" type="pres">
      <dgm:prSet presAssocID="{C858193D-4AC3-41D3-8D65-63373CFD2753}" presName="hierRoot2" presStyleCnt="0"/>
      <dgm:spPr/>
    </dgm:pt>
    <dgm:pt modelId="{FC069992-91DF-4BFF-BC1C-9DDBE548FD9F}" type="pres">
      <dgm:prSet presAssocID="{C858193D-4AC3-41D3-8D65-63373CFD2753}" presName="composite2" presStyleCnt="0"/>
      <dgm:spPr/>
    </dgm:pt>
    <dgm:pt modelId="{6603D2D1-2815-4C39-BE17-42D2A89E4D2A}" type="pres">
      <dgm:prSet presAssocID="{C858193D-4AC3-41D3-8D65-63373CFD2753}" presName="background2" presStyleLbl="node2" presStyleIdx="2" presStyleCnt="4"/>
      <dgm:spPr/>
    </dgm:pt>
    <dgm:pt modelId="{BC4D2989-0A1E-470E-8C8B-06F423EF4E65}" type="pres">
      <dgm:prSet presAssocID="{C858193D-4AC3-41D3-8D65-63373CFD2753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009BAF-F2D8-4D89-87ED-221C21C48FAD}" type="pres">
      <dgm:prSet presAssocID="{C858193D-4AC3-41D3-8D65-63373CFD2753}" presName="hierChild3" presStyleCnt="0"/>
      <dgm:spPr/>
    </dgm:pt>
    <dgm:pt modelId="{E2E3C9CC-006F-4715-BC27-8A4B07370165}" type="pres">
      <dgm:prSet presAssocID="{521ED33B-1DD6-472F-B1EB-0E29BEDACD0B}" presName="Name10" presStyleLbl="parChTrans1D2" presStyleIdx="3" presStyleCnt="4"/>
      <dgm:spPr/>
      <dgm:t>
        <a:bodyPr/>
        <a:lstStyle/>
        <a:p>
          <a:endParaRPr lang="ru-RU"/>
        </a:p>
      </dgm:t>
    </dgm:pt>
    <dgm:pt modelId="{42D888C5-7CBD-4DD3-A719-786A120CA0F4}" type="pres">
      <dgm:prSet presAssocID="{04E0B928-65D2-499B-917B-82F5864A3FC7}" presName="hierRoot2" presStyleCnt="0"/>
      <dgm:spPr/>
    </dgm:pt>
    <dgm:pt modelId="{EF6C78B7-385D-4F55-8E18-8CE2E4DD99F5}" type="pres">
      <dgm:prSet presAssocID="{04E0B928-65D2-499B-917B-82F5864A3FC7}" presName="composite2" presStyleCnt="0"/>
      <dgm:spPr/>
    </dgm:pt>
    <dgm:pt modelId="{3F24EEFC-0604-4948-942F-3A3FE800B16E}" type="pres">
      <dgm:prSet presAssocID="{04E0B928-65D2-499B-917B-82F5864A3FC7}" presName="background2" presStyleLbl="node2" presStyleIdx="3" presStyleCnt="4"/>
      <dgm:spPr/>
    </dgm:pt>
    <dgm:pt modelId="{29DF4C0B-4825-4E15-9694-6E366B4FDCF8}" type="pres">
      <dgm:prSet presAssocID="{04E0B928-65D2-499B-917B-82F5864A3FC7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F825B-0212-4922-B45F-B0BF2C13E377}" type="pres">
      <dgm:prSet presAssocID="{04E0B928-65D2-499B-917B-82F5864A3FC7}" presName="hierChild3" presStyleCnt="0"/>
      <dgm:spPr/>
    </dgm:pt>
  </dgm:ptLst>
  <dgm:cxnLst>
    <dgm:cxn modelId="{62AE243D-582C-4655-BF32-0282AEFD38E2}" type="presOf" srcId="{31245939-0C2E-48DC-9404-3AD3ECA5EF1B}" destId="{D33CBDE4-5014-49B8-AFF1-6E87FBDBEB3A}" srcOrd="0" destOrd="0" presId="urn:microsoft.com/office/officeart/2005/8/layout/hierarchy1"/>
    <dgm:cxn modelId="{28D644EB-4D45-4632-BF7A-AAD1D6F261A0}" srcId="{86AD85BE-447F-4A63-A228-77CCC483001C}" destId="{C858193D-4AC3-41D3-8D65-63373CFD2753}" srcOrd="2" destOrd="0" parTransId="{33B5D162-73B2-442E-A94D-331236C75A0C}" sibTransId="{444A49B1-12C7-4A9C-860F-182217991E09}"/>
    <dgm:cxn modelId="{489F6CEA-7B49-4A07-BDFB-A12BA10B562E}" type="presOf" srcId="{11DD8A25-974B-4CB8-B7DA-3F7514D15C3A}" destId="{7974A873-32F3-441F-B755-D64EDB1A2034}" srcOrd="0" destOrd="0" presId="urn:microsoft.com/office/officeart/2005/8/layout/hierarchy1"/>
    <dgm:cxn modelId="{8883A387-BCC9-4737-97F0-56C9A0348F19}" type="presOf" srcId="{C858193D-4AC3-41D3-8D65-63373CFD2753}" destId="{BC4D2989-0A1E-470E-8C8B-06F423EF4E65}" srcOrd="0" destOrd="0" presId="urn:microsoft.com/office/officeart/2005/8/layout/hierarchy1"/>
    <dgm:cxn modelId="{BB003CE5-17B6-4F6B-8ABC-79E41335EEF6}" type="presOf" srcId="{078079E1-0EBE-4236-820C-CFC47E4C4256}" destId="{6C15F6CC-DCB6-43D4-9D32-75DEC0ACA678}" srcOrd="0" destOrd="0" presId="urn:microsoft.com/office/officeart/2005/8/layout/hierarchy1"/>
    <dgm:cxn modelId="{69AA2F02-DE08-42EC-9604-BDB36367DF03}" type="presOf" srcId="{521ED33B-1DD6-472F-B1EB-0E29BEDACD0B}" destId="{E2E3C9CC-006F-4715-BC27-8A4B07370165}" srcOrd="0" destOrd="0" presId="urn:microsoft.com/office/officeart/2005/8/layout/hierarchy1"/>
    <dgm:cxn modelId="{0268E152-977A-45D1-8E23-25B2B74A65B6}" type="presOf" srcId="{86AD85BE-447F-4A63-A228-77CCC483001C}" destId="{C36891AE-AEAA-4140-982A-F796EB2A6309}" srcOrd="0" destOrd="0" presId="urn:microsoft.com/office/officeart/2005/8/layout/hierarchy1"/>
    <dgm:cxn modelId="{1E3788A3-9FB7-403D-B7C6-C28B1C6EE2E4}" srcId="{86AD85BE-447F-4A63-A228-77CCC483001C}" destId="{31245939-0C2E-48DC-9404-3AD3ECA5EF1B}" srcOrd="1" destOrd="0" parTransId="{625988FF-CF15-4687-AC78-58DBA7A3957E}" sibTransId="{8DB646B4-D4C7-4A42-A1DF-840B5153433D}"/>
    <dgm:cxn modelId="{0D297DF7-69B9-4476-817A-E29F45DA92CE}" type="presOf" srcId="{625988FF-CF15-4687-AC78-58DBA7A3957E}" destId="{7A658356-DEAB-4043-8E7F-F22CEB67D6B3}" srcOrd="0" destOrd="0" presId="urn:microsoft.com/office/officeart/2005/8/layout/hierarchy1"/>
    <dgm:cxn modelId="{0121A79D-994A-4790-99C2-415B869E5DBC}" srcId="{FE2F5F16-46F6-4CFE-817C-2CC6EA85AEF3}" destId="{86AD85BE-447F-4A63-A228-77CCC483001C}" srcOrd="0" destOrd="0" parTransId="{675977C9-CAF5-4378-8BD8-D8819B8AA6CA}" sibTransId="{E71F251E-A043-44CC-B269-8F9900F658EB}"/>
    <dgm:cxn modelId="{BFB61295-729A-4EB7-A516-6B63DAF42702}" srcId="{86AD85BE-447F-4A63-A228-77CCC483001C}" destId="{078079E1-0EBE-4236-820C-CFC47E4C4256}" srcOrd="0" destOrd="0" parTransId="{11DD8A25-974B-4CB8-B7DA-3F7514D15C3A}" sibTransId="{2A607032-4A91-455F-8A17-BF429813A9EC}"/>
    <dgm:cxn modelId="{754D6AC3-7515-45C1-B186-9D38088ACF25}" type="presOf" srcId="{33B5D162-73B2-442E-A94D-331236C75A0C}" destId="{1A296096-6B86-4D2D-A3CA-71DC632C5477}" srcOrd="0" destOrd="0" presId="urn:microsoft.com/office/officeart/2005/8/layout/hierarchy1"/>
    <dgm:cxn modelId="{FE4304D9-20DB-45B6-833F-939813D8C7FA}" type="presOf" srcId="{FE2F5F16-46F6-4CFE-817C-2CC6EA85AEF3}" destId="{6C9A5B8A-EBA6-423C-8F30-3433A5D20DB1}" srcOrd="0" destOrd="0" presId="urn:microsoft.com/office/officeart/2005/8/layout/hierarchy1"/>
    <dgm:cxn modelId="{56E20665-8256-49A4-9137-0866B8571EEA}" type="presOf" srcId="{04E0B928-65D2-499B-917B-82F5864A3FC7}" destId="{29DF4C0B-4825-4E15-9694-6E366B4FDCF8}" srcOrd="0" destOrd="0" presId="urn:microsoft.com/office/officeart/2005/8/layout/hierarchy1"/>
    <dgm:cxn modelId="{F07C68B7-547F-480F-8C07-D403DA9E235B}" srcId="{86AD85BE-447F-4A63-A228-77CCC483001C}" destId="{04E0B928-65D2-499B-917B-82F5864A3FC7}" srcOrd="3" destOrd="0" parTransId="{521ED33B-1DD6-472F-B1EB-0E29BEDACD0B}" sibTransId="{41FE75C1-EF93-487D-9E89-E05344BE7D03}"/>
    <dgm:cxn modelId="{112F240F-D2B7-4DE4-96A3-CF52CB8BCAB7}" type="presParOf" srcId="{6C9A5B8A-EBA6-423C-8F30-3433A5D20DB1}" destId="{F71B555A-4AC9-4ADB-BCE1-456A90E234A7}" srcOrd="0" destOrd="0" presId="urn:microsoft.com/office/officeart/2005/8/layout/hierarchy1"/>
    <dgm:cxn modelId="{88D709C9-1C55-435F-BDBE-83AA16FECBEF}" type="presParOf" srcId="{F71B555A-4AC9-4ADB-BCE1-456A90E234A7}" destId="{98BD7665-764E-439C-89A4-80339232BE61}" srcOrd="0" destOrd="0" presId="urn:microsoft.com/office/officeart/2005/8/layout/hierarchy1"/>
    <dgm:cxn modelId="{3D431CEE-6EAC-44C2-84C1-C53B5ED15922}" type="presParOf" srcId="{98BD7665-764E-439C-89A4-80339232BE61}" destId="{B0A012A7-C72A-4C73-BA4C-E9F98F4B3317}" srcOrd="0" destOrd="0" presId="urn:microsoft.com/office/officeart/2005/8/layout/hierarchy1"/>
    <dgm:cxn modelId="{3582B0B3-9159-4ED3-BAB5-4833B98F904C}" type="presParOf" srcId="{98BD7665-764E-439C-89A4-80339232BE61}" destId="{C36891AE-AEAA-4140-982A-F796EB2A6309}" srcOrd="1" destOrd="0" presId="urn:microsoft.com/office/officeart/2005/8/layout/hierarchy1"/>
    <dgm:cxn modelId="{28DC9C27-3226-4C52-B7A6-C29C31E4C602}" type="presParOf" srcId="{F71B555A-4AC9-4ADB-BCE1-456A90E234A7}" destId="{3190803B-0DF4-4165-BE11-05D4BCC06593}" srcOrd="1" destOrd="0" presId="urn:microsoft.com/office/officeart/2005/8/layout/hierarchy1"/>
    <dgm:cxn modelId="{386C94A3-C631-4601-9D17-CF9A9C994E71}" type="presParOf" srcId="{3190803B-0DF4-4165-BE11-05D4BCC06593}" destId="{7974A873-32F3-441F-B755-D64EDB1A2034}" srcOrd="0" destOrd="0" presId="urn:microsoft.com/office/officeart/2005/8/layout/hierarchy1"/>
    <dgm:cxn modelId="{968603D3-2F5D-4472-AB28-135C1262A218}" type="presParOf" srcId="{3190803B-0DF4-4165-BE11-05D4BCC06593}" destId="{77D9B966-983E-4D88-809E-391485626BED}" srcOrd="1" destOrd="0" presId="urn:microsoft.com/office/officeart/2005/8/layout/hierarchy1"/>
    <dgm:cxn modelId="{B1C2FBB7-D921-47CF-863E-45524C625254}" type="presParOf" srcId="{77D9B966-983E-4D88-809E-391485626BED}" destId="{B2C3D853-E799-4006-8C27-D2260C7B5341}" srcOrd="0" destOrd="0" presId="urn:microsoft.com/office/officeart/2005/8/layout/hierarchy1"/>
    <dgm:cxn modelId="{7EFF3415-2145-4A21-9F8E-FFC29DE629B2}" type="presParOf" srcId="{B2C3D853-E799-4006-8C27-D2260C7B5341}" destId="{EAD63BFC-5172-4B06-90C1-81C0E4AC5750}" srcOrd="0" destOrd="0" presId="urn:microsoft.com/office/officeart/2005/8/layout/hierarchy1"/>
    <dgm:cxn modelId="{8A658ADB-18AF-4682-A5E1-31144C858C7C}" type="presParOf" srcId="{B2C3D853-E799-4006-8C27-D2260C7B5341}" destId="{6C15F6CC-DCB6-43D4-9D32-75DEC0ACA678}" srcOrd="1" destOrd="0" presId="urn:microsoft.com/office/officeart/2005/8/layout/hierarchy1"/>
    <dgm:cxn modelId="{94CDEA17-1209-4D3E-900C-5B12616BBA1F}" type="presParOf" srcId="{77D9B966-983E-4D88-809E-391485626BED}" destId="{0BAFC857-1113-4F96-B30D-D5592EE83503}" srcOrd="1" destOrd="0" presId="urn:microsoft.com/office/officeart/2005/8/layout/hierarchy1"/>
    <dgm:cxn modelId="{22EFC4B5-88DD-4FE3-AE5E-28B7BA1F226B}" type="presParOf" srcId="{3190803B-0DF4-4165-BE11-05D4BCC06593}" destId="{7A658356-DEAB-4043-8E7F-F22CEB67D6B3}" srcOrd="2" destOrd="0" presId="urn:microsoft.com/office/officeart/2005/8/layout/hierarchy1"/>
    <dgm:cxn modelId="{6DD85F07-106B-4620-B4B9-8E393A0483CD}" type="presParOf" srcId="{3190803B-0DF4-4165-BE11-05D4BCC06593}" destId="{97634FF2-0000-40CA-8C6A-30B477A1090F}" srcOrd="3" destOrd="0" presId="urn:microsoft.com/office/officeart/2005/8/layout/hierarchy1"/>
    <dgm:cxn modelId="{0802A098-A29B-4E34-A4B3-4CAC29B2093F}" type="presParOf" srcId="{97634FF2-0000-40CA-8C6A-30B477A1090F}" destId="{196037AB-4726-4B79-BE2A-BCB5BF5B3691}" srcOrd="0" destOrd="0" presId="urn:microsoft.com/office/officeart/2005/8/layout/hierarchy1"/>
    <dgm:cxn modelId="{C9E779C1-63F4-49B7-A3DB-51DCB51AAF91}" type="presParOf" srcId="{196037AB-4726-4B79-BE2A-BCB5BF5B3691}" destId="{8AB589DB-90FD-4C35-B63A-139E56FAFD85}" srcOrd="0" destOrd="0" presId="urn:microsoft.com/office/officeart/2005/8/layout/hierarchy1"/>
    <dgm:cxn modelId="{ABD4774F-DE0C-41DD-A163-5449F2224095}" type="presParOf" srcId="{196037AB-4726-4B79-BE2A-BCB5BF5B3691}" destId="{D33CBDE4-5014-49B8-AFF1-6E87FBDBEB3A}" srcOrd="1" destOrd="0" presId="urn:microsoft.com/office/officeart/2005/8/layout/hierarchy1"/>
    <dgm:cxn modelId="{42559AB1-138D-4CF6-9AE3-6E7AD8B948A2}" type="presParOf" srcId="{97634FF2-0000-40CA-8C6A-30B477A1090F}" destId="{E91F5285-2002-4896-B4FC-FE7EAA0701E3}" srcOrd="1" destOrd="0" presId="urn:microsoft.com/office/officeart/2005/8/layout/hierarchy1"/>
    <dgm:cxn modelId="{D8F9F746-0762-4BB4-B2ED-419BD9FFF365}" type="presParOf" srcId="{3190803B-0DF4-4165-BE11-05D4BCC06593}" destId="{1A296096-6B86-4D2D-A3CA-71DC632C5477}" srcOrd="4" destOrd="0" presId="urn:microsoft.com/office/officeart/2005/8/layout/hierarchy1"/>
    <dgm:cxn modelId="{70DA13F0-8B27-49F9-BE23-9809D07D4BF5}" type="presParOf" srcId="{3190803B-0DF4-4165-BE11-05D4BCC06593}" destId="{AC6BE5CC-5644-41B2-A8BE-5BEBF1603EE9}" srcOrd="5" destOrd="0" presId="urn:microsoft.com/office/officeart/2005/8/layout/hierarchy1"/>
    <dgm:cxn modelId="{6803FBB0-E3B9-4F87-852C-776E6AEA49E6}" type="presParOf" srcId="{AC6BE5CC-5644-41B2-A8BE-5BEBF1603EE9}" destId="{FC069992-91DF-4BFF-BC1C-9DDBE548FD9F}" srcOrd="0" destOrd="0" presId="urn:microsoft.com/office/officeart/2005/8/layout/hierarchy1"/>
    <dgm:cxn modelId="{FA1CE0AE-2707-46FF-824E-9323F239FC53}" type="presParOf" srcId="{FC069992-91DF-4BFF-BC1C-9DDBE548FD9F}" destId="{6603D2D1-2815-4C39-BE17-42D2A89E4D2A}" srcOrd="0" destOrd="0" presId="urn:microsoft.com/office/officeart/2005/8/layout/hierarchy1"/>
    <dgm:cxn modelId="{BF52F983-2A56-4F4E-9EC2-A57F5AC23840}" type="presParOf" srcId="{FC069992-91DF-4BFF-BC1C-9DDBE548FD9F}" destId="{BC4D2989-0A1E-470E-8C8B-06F423EF4E65}" srcOrd="1" destOrd="0" presId="urn:microsoft.com/office/officeart/2005/8/layout/hierarchy1"/>
    <dgm:cxn modelId="{3027E073-13FA-4803-B384-1142B8D4B4B8}" type="presParOf" srcId="{AC6BE5CC-5644-41B2-A8BE-5BEBF1603EE9}" destId="{0D009BAF-F2D8-4D89-87ED-221C21C48FAD}" srcOrd="1" destOrd="0" presId="urn:microsoft.com/office/officeart/2005/8/layout/hierarchy1"/>
    <dgm:cxn modelId="{EE6B24CC-CF84-4A09-96AF-07248B53D82B}" type="presParOf" srcId="{3190803B-0DF4-4165-BE11-05D4BCC06593}" destId="{E2E3C9CC-006F-4715-BC27-8A4B07370165}" srcOrd="6" destOrd="0" presId="urn:microsoft.com/office/officeart/2005/8/layout/hierarchy1"/>
    <dgm:cxn modelId="{2F3C6A7A-1A1D-4EF9-82B0-9F0E39EC5712}" type="presParOf" srcId="{3190803B-0DF4-4165-BE11-05D4BCC06593}" destId="{42D888C5-7CBD-4DD3-A719-786A120CA0F4}" srcOrd="7" destOrd="0" presId="urn:microsoft.com/office/officeart/2005/8/layout/hierarchy1"/>
    <dgm:cxn modelId="{E36F7819-A85E-49A1-99FA-751D410AB869}" type="presParOf" srcId="{42D888C5-7CBD-4DD3-A719-786A120CA0F4}" destId="{EF6C78B7-385D-4F55-8E18-8CE2E4DD99F5}" srcOrd="0" destOrd="0" presId="urn:microsoft.com/office/officeart/2005/8/layout/hierarchy1"/>
    <dgm:cxn modelId="{510785DE-D044-42D6-A8B3-294679B1C529}" type="presParOf" srcId="{EF6C78B7-385D-4F55-8E18-8CE2E4DD99F5}" destId="{3F24EEFC-0604-4948-942F-3A3FE800B16E}" srcOrd="0" destOrd="0" presId="urn:microsoft.com/office/officeart/2005/8/layout/hierarchy1"/>
    <dgm:cxn modelId="{11285C64-22FD-4D6A-894E-FB54E8B3FF70}" type="presParOf" srcId="{EF6C78B7-385D-4F55-8E18-8CE2E4DD99F5}" destId="{29DF4C0B-4825-4E15-9694-6E366B4FDCF8}" srcOrd="1" destOrd="0" presId="urn:microsoft.com/office/officeart/2005/8/layout/hierarchy1"/>
    <dgm:cxn modelId="{65B73A51-9A2B-4DC6-90B2-5E457F9B6D7E}" type="presParOf" srcId="{42D888C5-7CBD-4DD3-A719-786A120CA0F4}" destId="{35CF825B-0212-4922-B45F-B0BF2C13E37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3C9CC-006F-4715-BC27-8A4B07370165}">
      <dsp:nvSpPr>
        <dsp:cNvPr id="0" name=""/>
        <dsp:cNvSpPr/>
      </dsp:nvSpPr>
      <dsp:spPr>
        <a:xfrm>
          <a:off x="3222587" y="2216175"/>
          <a:ext cx="2694487" cy="905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098"/>
              </a:lnTo>
              <a:lnTo>
                <a:pt x="2694487" y="774098"/>
              </a:lnTo>
              <a:lnTo>
                <a:pt x="2694487" y="905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96096-6B86-4D2D-A3CA-71DC632C5477}">
      <dsp:nvSpPr>
        <dsp:cNvPr id="0" name=""/>
        <dsp:cNvSpPr/>
      </dsp:nvSpPr>
      <dsp:spPr>
        <a:xfrm>
          <a:off x="3222587" y="2216175"/>
          <a:ext cx="959395" cy="905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098"/>
              </a:lnTo>
              <a:lnTo>
                <a:pt x="959395" y="774098"/>
              </a:lnTo>
              <a:lnTo>
                <a:pt x="959395" y="905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658356-DEAB-4043-8E7F-F22CEB67D6B3}">
      <dsp:nvSpPr>
        <dsp:cNvPr id="0" name=""/>
        <dsp:cNvSpPr/>
      </dsp:nvSpPr>
      <dsp:spPr>
        <a:xfrm>
          <a:off x="2446891" y="2216175"/>
          <a:ext cx="775696" cy="905610"/>
        </a:xfrm>
        <a:custGeom>
          <a:avLst/>
          <a:gdLst/>
          <a:ahLst/>
          <a:cxnLst/>
          <a:rect l="0" t="0" r="0" b="0"/>
          <a:pathLst>
            <a:path>
              <a:moveTo>
                <a:pt x="775696" y="0"/>
              </a:moveTo>
              <a:lnTo>
                <a:pt x="775696" y="774098"/>
              </a:lnTo>
              <a:lnTo>
                <a:pt x="0" y="774098"/>
              </a:lnTo>
              <a:lnTo>
                <a:pt x="0" y="905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4A873-32F3-441F-B755-D64EDB1A2034}">
      <dsp:nvSpPr>
        <dsp:cNvPr id="0" name=""/>
        <dsp:cNvSpPr/>
      </dsp:nvSpPr>
      <dsp:spPr>
        <a:xfrm>
          <a:off x="711798" y="2216175"/>
          <a:ext cx="2510788" cy="905610"/>
        </a:xfrm>
        <a:custGeom>
          <a:avLst/>
          <a:gdLst/>
          <a:ahLst/>
          <a:cxnLst/>
          <a:rect l="0" t="0" r="0" b="0"/>
          <a:pathLst>
            <a:path>
              <a:moveTo>
                <a:pt x="2510788" y="0"/>
              </a:moveTo>
              <a:lnTo>
                <a:pt x="2510788" y="774098"/>
              </a:lnTo>
              <a:lnTo>
                <a:pt x="0" y="774098"/>
              </a:lnTo>
              <a:lnTo>
                <a:pt x="0" y="905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012A7-C72A-4C73-BA4C-E9F98F4B3317}">
      <dsp:nvSpPr>
        <dsp:cNvPr id="0" name=""/>
        <dsp:cNvSpPr/>
      </dsp:nvSpPr>
      <dsp:spPr>
        <a:xfrm>
          <a:off x="2263747" y="263389"/>
          <a:ext cx="1917680" cy="1952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891AE-AEAA-4140-982A-F796EB2A6309}">
      <dsp:nvSpPr>
        <dsp:cNvPr id="0" name=""/>
        <dsp:cNvSpPr/>
      </dsp:nvSpPr>
      <dsp:spPr>
        <a:xfrm>
          <a:off x="2421482" y="413238"/>
          <a:ext cx="1917680" cy="1952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Виды деятельности</a:t>
          </a:r>
          <a:endParaRPr lang="ru-RU" sz="3200" b="1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77649" y="469405"/>
        <a:ext cx="1805346" cy="1840452"/>
      </dsp:txXfrm>
    </dsp:sp>
    <dsp:sp modelId="{EAD63BFC-5172-4B06-90C1-81C0E4AC5750}">
      <dsp:nvSpPr>
        <dsp:cNvPr id="0" name=""/>
        <dsp:cNvSpPr/>
      </dsp:nvSpPr>
      <dsp:spPr>
        <a:xfrm>
          <a:off x="1988" y="3121786"/>
          <a:ext cx="1419620" cy="90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5F6CC-DCB6-43D4-9D32-75DEC0ACA678}">
      <dsp:nvSpPr>
        <dsp:cNvPr id="0" name=""/>
        <dsp:cNvSpPr/>
      </dsp:nvSpPr>
      <dsp:spPr>
        <a:xfrm>
          <a:off x="159723" y="3271635"/>
          <a:ext cx="1419620" cy="901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поиск и извлечение информации</a:t>
          </a:r>
          <a:endParaRPr lang="ru-RU" sz="1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6126" y="3298038"/>
        <a:ext cx="1366814" cy="848653"/>
      </dsp:txXfrm>
    </dsp:sp>
    <dsp:sp modelId="{8AB589DB-90FD-4C35-B63A-139E56FAFD85}">
      <dsp:nvSpPr>
        <dsp:cNvPr id="0" name=""/>
        <dsp:cNvSpPr/>
      </dsp:nvSpPr>
      <dsp:spPr>
        <a:xfrm>
          <a:off x="1737080" y="3121786"/>
          <a:ext cx="1419620" cy="90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CBDE4-5014-49B8-AFF1-6E87FBDBEB3A}">
      <dsp:nvSpPr>
        <dsp:cNvPr id="0" name=""/>
        <dsp:cNvSpPr/>
      </dsp:nvSpPr>
      <dsp:spPr>
        <a:xfrm>
          <a:off x="1894816" y="3271635"/>
          <a:ext cx="1419620" cy="901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оценка формы и содержания текста </a:t>
          </a:r>
          <a:endParaRPr lang="ru-RU" sz="1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21219" y="3298038"/>
        <a:ext cx="1366814" cy="848653"/>
      </dsp:txXfrm>
    </dsp:sp>
    <dsp:sp modelId="{6603D2D1-2815-4C39-BE17-42D2A89E4D2A}">
      <dsp:nvSpPr>
        <dsp:cNvPr id="0" name=""/>
        <dsp:cNvSpPr/>
      </dsp:nvSpPr>
      <dsp:spPr>
        <a:xfrm>
          <a:off x="3472172" y="3121786"/>
          <a:ext cx="1419620" cy="90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D2989-0A1E-470E-8C8B-06F423EF4E65}">
      <dsp:nvSpPr>
        <dsp:cNvPr id="0" name=""/>
        <dsp:cNvSpPr/>
      </dsp:nvSpPr>
      <dsp:spPr>
        <a:xfrm>
          <a:off x="3629908" y="3271635"/>
          <a:ext cx="1419620" cy="901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толкование  и связывание текста</a:t>
          </a:r>
          <a:endParaRPr lang="ru-RU" sz="1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56311" y="3298038"/>
        <a:ext cx="1366814" cy="848653"/>
      </dsp:txXfrm>
    </dsp:sp>
    <dsp:sp modelId="{3F24EEFC-0604-4948-942F-3A3FE800B16E}">
      <dsp:nvSpPr>
        <dsp:cNvPr id="0" name=""/>
        <dsp:cNvSpPr/>
      </dsp:nvSpPr>
      <dsp:spPr>
        <a:xfrm>
          <a:off x="5207265" y="3121786"/>
          <a:ext cx="1419620" cy="901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F4C0B-4825-4E15-9694-6E366B4FDCF8}">
      <dsp:nvSpPr>
        <dsp:cNvPr id="0" name=""/>
        <dsp:cNvSpPr/>
      </dsp:nvSpPr>
      <dsp:spPr>
        <a:xfrm>
          <a:off x="5365000" y="3271635"/>
          <a:ext cx="1419620" cy="901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использование информации из текста</a:t>
          </a:r>
          <a:endParaRPr lang="ru-RU" sz="1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91403" y="3298038"/>
        <a:ext cx="1366814" cy="848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713A-61D1-4EFE-9FAF-5072D4163BED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«Работа с текстом как основной способ формирования читательской грамотности»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4293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Мастер-класс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500042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                      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«МБОУ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Погореловская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ООШ»»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0430" y="5000636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Белякова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Н.В.</a:t>
            </a:r>
          </a:p>
          <a:p>
            <a:pPr algn="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читель начальных классов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микротему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каждого абзаца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6500858" cy="4525963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 Возвращение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тросточки. </a:t>
            </a:r>
          </a:p>
          <a:p>
            <a:pPr marL="0" lvl="0" indent="0"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2.Сказки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Андерсена. </a:t>
            </a:r>
          </a:p>
          <a:p>
            <a:pPr marL="0" lvl="0" indent="0"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 Взрослые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тоже любят сказки Андерсена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371133"/>
              </p:ext>
            </p:extLst>
          </p:nvPr>
        </p:nvGraphicFramePr>
        <p:xfrm>
          <a:off x="457200" y="1071546"/>
          <a:ext cx="8229600" cy="5494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67358">
                <a:tc rowSpan="3">
                  <a:txBody>
                    <a:bodyPr/>
                    <a:lstStyle/>
                    <a:p>
                      <a:pPr algn="ctr"/>
                      <a:endParaRPr lang="ru-RU" sz="2000" b="1" kern="12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kern="12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Поиск и извлечение информации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Нашли имена собственные, сгруппировали. </a:t>
                      </a:r>
                    </a:p>
                  </a:txBody>
                  <a:tcPr marL="68580" marR="73025" marT="571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673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Объяснили значение слова «гостиница» </a:t>
                      </a:r>
                    </a:p>
                  </a:txBody>
                  <a:tcPr marL="68580" marR="73025" marT="571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47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Подобрали синонимы к слову «мудрый» </a:t>
                      </a:r>
                    </a:p>
                  </a:txBody>
                  <a:tcPr marL="68580" marR="73025" marT="571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0916">
                <a:tc rowSpan="3">
                  <a:txBody>
                    <a:bodyPr/>
                    <a:lstStyle/>
                    <a:p>
                      <a:pPr algn="ctr"/>
                      <a:endParaRPr lang="ru-RU" sz="2000" b="1" kern="12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Интерпретация  и интеграция текста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Определили тему и идею текста </a:t>
                      </a:r>
                    </a:p>
                  </a:txBody>
                  <a:tcPr marL="68580" marR="73025" marT="571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3127">
                <a:tc vMerge="1">
                  <a:txBody>
                    <a:bodyPr/>
                    <a:lstStyle/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Составили план текста </a:t>
                      </a:r>
                    </a:p>
                  </a:txBody>
                  <a:tcPr marL="68580" marR="73025" marT="571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3127">
                <a:tc vMerge="1">
                  <a:txBody>
                    <a:bodyPr/>
                    <a:lstStyle/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Пересказали текст </a:t>
                      </a:r>
                    </a:p>
                  </a:txBody>
                  <a:tcPr marL="68580" marR="73025" marT="571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53369">
                <a:tc>
                  <a:txBody>
                    <a:bodyPr/>
                    <a:lstStyle/>
                    <a:p>
                      <a:pPr algn="ctr"/>
                      <a:endParaRPr lang="ru-RU" sz="20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 текста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Ответили на вопрос: «Чем привлекают читателей 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сказки 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Андерсена?» 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0916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Использование информации из текста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Поразмышляли над проблемой: «Почему сказки Андерсена любят взрослые?» </a:t>
                      </a:r>
                      <a:endParaRPr lang="ru-RU" sz="18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Желаю участникам творческих успехов!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Цель: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представление опыта работы с текстом на уроках русского языка в начальной школе. </a:t>
            </a:r>
            <a:r>
              <a:rPr lang="ru-RU" b="1" dirty="0">
                <a:solidFill>
                  <a:srgbClr val="FF0000"/>
                </a:solidFill>
              </a:rPr>
              <a:t>Задачи: </a:t>
            </a:r>
            <a:endParaRPr lang="ru-RU" dirty="0">
              <a:solidFill>
                <a:srgbClr val="FF0000"/>
              </a:solidFill>
            </a:endParaRPr>
          </a:p>
          <a:p>
            <a:pPr lvl="0" fontAlgn="base"/>
            <a:r>
              <a:rPr lang="ru-RU" dirty="0">
                <a:solidFill>
                  <a:schemeClr val="tx2"/>
                </a:solidFill>
              </a:rPr>
              <a:t>познакомить с основными понятиями, связанными с функциональной грамотностью; </a:t>
            </a:r>
          </a:p>
          <a:p>
            <a:pPr lvl="0" fontAlgn="base"/>
            <a:r>
              <a:rPr lang="ru-RU" dirty="0">
                <a:solidFill>
                  <a:schemeClr val="tx2"/>
                </a:solidFill>
              </a:rPr>
              <a:t>представить приёмы работы с текстом на уроках русского языка и применить их на практике; </a:t>
            </a:r>
          </a:p>
          <a:p>
            <a:pPr lvl="0" fontAlgn="base"/>
            <a:r>
              <a:rPr lang="ru-RU" dirty="0">
                <a:solidFill>
                  <a:schemeClr val="tx2"/>
                </a:solidFill>
              </a:rPr>
              <a:t>рефлексия собственного профессионального мастерства участниками мастер – класса. 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95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Читательская грамотность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3"/>
            <a:ext cx="7358114" cy="385765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человека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понимать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тексты,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размышлять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о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них и заниматься чтением для того, чтобы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достигать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своих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целей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расширять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знания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и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 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участвовать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в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понятия читательская грамотность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358114" cy="4525963"/>
          </a:xfrm>
        </p:spPr>
        <p:txBody>
          <a:bodyPr>
            <a:normAutofit/>
          </a:bodyPr>
          <a:lstStyle/>
          <a:p>
            <a:pPr algn="just"/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понимание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прочитанного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раздумье 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содержании  или  структуре  текста,  перенос  их  на  себя,  в  сферу  личного сознания)  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спользование </a:t>
            </a:r>
            <a:r>
              <a:rPr lang="ru-RU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использование человеком  содержания  текста  в разных  ситуациях деятельности  и общения, для участия в жизни общества, экономической, политической, социальной и культурной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70642305"/>
              </p:ext>
            </p:extLst>
          </p:nvPr>
        </p:nvGraphicFramePr>
        <p:xfrm>
          <a:off x="1214414" y="1071546"/>
          <a:ext cx="678661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Найти имена собственные и сгруппировать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75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Найти имена собственные и сгруппировать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851309"/>
              </p:ext>
            </p:extLst>
          </p:nvPr>
        </p:nvGraphicFramePr>
        <p:xfrm>
          <a:off x="714348" y="1360567"/>
          <a:ext cx="7429552" cy="4718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3714776"/>
              </a:tblGrid>
              <a:tr h="1038995">
                <a:tc>
                  <a:txBody>
                    <a:bodyPr/>
                    <a:lstStyle/>
                    <a:p>
                      <a:pPr marL="3810" marR="6350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Герои</a:t>
                      </a:r>
                      <a:r>
                        <a:rPr lang="ru-RU" sz="4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сказки</a:t>
                      </a:r>
                      <a:endParaRPr lang="ru-RU" sz="4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73025" marT="3937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" marR="6350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Автор </a:t>
                      </a:r>
                      <a:r>
                        <a:rPr lang="ru-RU" sz="4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сказки</a:t>
                      </a:r>
                      <a:endParaRPr lang="ru-RU" sz="4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73025" marT="3937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4016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Оловянный солдатик </a:t>
                      </a:r>
                    </a:p>
                    <a:p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Дюймовочка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Гадкий утёнок </a:t>
                      </a:r>
                      <a:r>
                        <a:rPr lang="ru-RU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73025" marT="3937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Ханс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Кристиан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Андерсен </a:t>
                      </a:r>
                    </a:p>
                    <a:p>
                      <a:pPr marL="234950" marR="63500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73025" marT="3937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1428759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Какова тема текста?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Какова основная мысль?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микротему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каждого абзаца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6500858" cy="4525963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323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«Работа с текстом как основной способ формирования читательской грамотности»</vt:lpstr>
      <vt:lpstr>Презентация PowerPoint</vt:lpstr>
      <vt:lpstr>Читательская грамотность</vt:lpstr>
      <vt:lpstr>Содержание понятия читательская грамотность </vt:lpstr>
      <vt:lpstr>Презентация PowerPoint</vt:lpstr>
      <vt:lpstr>Найти имена собственные и сгруппировать</vt:lpstr>
      <vt:lpstr>Найти имена собственные и сгруппировать</vt:lpstr>
      <vt:lpstr>Какова тема текста?</vt:lpstr>
      <vt:lpstr>Определите микротему каждого абзаца</vt:lpstr>
      <vt:lpstr>Определите микротему каждого абзаца</vt:lpstr>
      <vt:lpstr>Рефлексия</vt:lpstr>
      <vt:lpstr>Спасибо за внимание!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«Работа с текстом как основной способ формирования читательской грамотности»</dc:title>
  <dc:creator>Frost</dc:creator>
  <cp:lastModifiedBy>ADMIN</cp:lastModifiedBy>
  <cp:revision>20</cp:revision>
  <dcterms:created xsi:type="dcterms:W3CDTF">2020-03-26T06:21:57Z</dcterms:created>
  <dcterms:modified xsi:type="dcterms:W3CDTF">2024-02-01T11:51:28Z</dcterms:modified>
</cp:coreProperties>
</file>